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photoAlbum/>
  <p:custDataLst>
    <p:tags r:id="rId15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تكنولوجيا المعلومات</a:t>
            </a:r>
          </a:p>
          <a:p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</a:t>
            </a:r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الثالثة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الرابعة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2785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72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419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1116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13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603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07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8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1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388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57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4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103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14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7</cp:revision>
  <dcterms:created xsi:type="dcterms:W3CDTF">2020-03-21T21:31:37Z</dcterms:created>
  <dcterms:modified xsi:type="dcterms:W3CDTF">2021-01-08T22:17:40Z</dcterms:modified>
</cp:coreProperties>
</file>